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b003d8adc8e488f" /><Relationship Type="http://schemas.openxmlformats.org/officeDocument/2006/relationships/extended-properties" Target="/docProps/app.xml" Id="R40b1ecece6344112" /><Relationship Type="http://schemas.openxmlformats.org/officeDocument/2006/relationships/officeDocument" Target="/ppt/presentation.xml" Id="R329892810e7b444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a2ffccbf0244de5"/>
  </p:sldMasterIdLst>
  <p:notesMasterIdLst>
    <p:notesMasterId xmlns:r="http://schemas.openxmlformats.org/officeDocument/2006/relationships" r:id="R310d7de93bd14d81"/>
  </p:notesMasterIdLst>
  <p:sldIdLst>
    <p:sldId xmlns:r="http://schemas.openxmlformats.org/officeDocument/2006/relationships" id="256" r:id="R7297b37a26984ae9"/>
    <p:sldId xmlns:r="http://schemas.openxmlformats.org/officeDocument/2006/relationships" id="257" r:id="Rc06101d556be4ac6"/>
    <p:sldId xmlns:r="http://schemas.openxmlformats.org/officeDocument/2006/relationships" id="258" r:id="R6648b1edf21648d2"/>
    <p:sldId xmlns:r="http://schemas.openxmlformats.org/officeDocument/2006/relationships" id="259" r:id="Rfc494ca04e95403a"/>
    <p:sldId xmlns:r="http://schemas.openxmlformats.org/officeDocument/2006/relationships" id="260" r:id="R6f50002d20974720"/>
    <p:sldId xmlns:r="http://schemas.openxmlformats.org/officeDocument/2006/relationships" id="261" r:id="R95787ad7f0cc48c5"/>
    <p:sldId xmlns:r="http://schemas.openxmlformats.org/officeDocument/2006/relationships" id="262" r:id="R65d7c36c16a744ec"/>
    <p:sldId xmlns:r="http://schemas.openxmlformats.org/officeDocument/2006/relationships" id="263" r:id="Rb5c79b8225d14de6"/>
    <p:sldId xmlns:r="http://schemas.openxmlformats.org/officeDocument/2006/relationships" id="264" r:id="R8dc5afe6171f416c"/>
    <p:sldId xmlns:r="http://schemas.openxmlformats.org/officeDocument/2006/relationships" id="265" r:id="R20fc3f18b8904026"/>
    <p:sldId xmlns:r="http://schemas.openxmlformats.org/officeDocument/2006/relationships" id="266" r:id="Rb2b77649686d403d"/>
    <p:sldId xmlns:r="http://schemas.openxmlformats.org/officeDocument/2006/relationships" id="267" r:id="Re47fd39b0e6245e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914eeb98bd9460d" /><Relationship Type="http://schemas.openxmlformats.org/officeDocument/2006/relationships/slideMaster" Target="/ppt/slideMasters/slideMaster1.xml" Id="R6a2ffccbf0244de5" /><Relationship Type="http://schemas.openxmlformats.org/officeDocument/2006/relationships/notesMaster" Target="/ppt/notesMasters/notesMaster1.xml" Id="R310d7de93bd14d81" /><Relationship Type="http://schemas.openxmlformats.org/officeDocument/2006/relationships/presProps" Target="/ppt/presProps.xml" Id="R61de85ff1a964760" /><Relationship Type="http://schemas.openxmlformats.org/officeDocument/2006/relationships/tableStyles" Target="/ppt/tableStyles.xml" Id="R4934d2ac2d9a49ca" /><Relationship Type="http://schemas.openxmlformats.org/officeDocument/2006/relationships/slide" Target="/ppt/slides/slide1.xml" Id="R7297b37a26984ae9" /><Relationship Type="http://schemas.openxmlformats.org/officeDocument/2006/relationships/slide" Target="/ppt/slides/slide2.xml" Id="Rc06101d556be4ac6" /><Relationship Type="http://schemas.openxmlformats.org/officeDocument/2006/relationships/slide" Target="/ppt/slides/slide3.xml" Id="R6648b1edf21648d2" /><Relationship Type="http://schemas.openxmlformats.org/officeDocument/2006/relationships/slide" Target="/ppt/slides/slide4.xml" Id="Rfc494ca04e95403a" /><Relationship Type="http://schemas.openxmlformats.org/officeDocument/2006/relationships/slide" Target="/ppt/slides/slide5.xml" Id="R6f50002d20974720" /><Relationship Type="http://schemas.openxmlformats.org/officeDocument/2006/relationships/slide" Target="/ppt/slides/slide6.xml" Id="R95787ad7f0cc48c5" /><Relationship Type="http://schemas.openxmlformats.org/officeDocument/2006/relationships/slide" Target="/ppt/slides/slide7.xml" Id="R65d7c36c16a744ec" /><Relationship Type="http://schemas.openxmlformats.org/officeDocument/2006/relationships/slide" Target="/ppt/slides/slide8.xml" Id="Rb5c79b8225d14de6" /><Relationship Type="http://schemas.openxmlformats.org/officeDocument/2006/relationships/slide" Target="/ppt/slides/slide9.xml" Id="R8dc5afe6171f416c" /><Relationship Type="http://schemas.openxmlformats.org/officeDocument/2006/relationships/slide" Target="/ppt/slides/slide10.xml" Id="R20fc3f18b8904026" /><Relationship Type="http://schemas.openxmlformats.org/officeDocument/2006/relationships/slide" Target="/ppt/slides/slide11.xml" Id="Rb2b77649686d403d" /><Relationship Type="http://schemas.openxmlformats.org/officeDocument/2006/relationships/slide" Target="/ppt/slides/slide12.xml" Id="Re47fd39b0e6245e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8ce67750a424bf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11de50b23b446af" /><Relationship Type="http://schemas.openxmlformats.org/officeDocument/2006/relationships/notesMaster" Target="/ppt/notesMasters/notesMaster1.xml" Id="R369050b30517481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221b5eea6494b9f" /><Relationship Type="http://schemas.openxmlformats.org/officeDocument/2006/relationships/notesMaster" Target="/ppt/notesMasters/notesMaster1.xml" Id="R04fa4f760a8447c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afffb83e7f548b0" /><Relationship Type="http://schemas.openxmlformats.org/officeDocument/2006/relationships/notesMaster" Target="/ppt/notesMasters/notesMaster1.xml" Id="R61e06f198ff2461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bff6a291ee8422a" /><Relationship Type="http://schemas.openxmlformats.org/officeDocument/2006/relationships/notesMaster" Target="/ppt/notesMasters/notesMaster1.xml" Id="Ref507361b068415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abfc769a9f34721" /><Relationship Type="http://schemas.openxmlformats.org/officeDocument/2006/relationships/notesMaster" Target="/ppt/notesMasters/notesMaster1.xml" Id="R6cb8a41441ce440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51a0ef70ab04fb0" /><Relationship Type="http://schemas.openxmlformats.org/officeDocument/2006/relationships/notesMaster" Target="/ppt/notesMasters/notesMaster1.xml" Id="R9f0fb0ecdd67402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4c8102a566d4f0d" /><Relationship Type="http://schemas.openxmlformats.org/officeDocument/2006/relationships/notesMaster" Target="/ppt/notesMasters/notesMaster1.xml" Id="R3e8a8298a8d14ef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5bf3d7237f2498a" /><Relationship Type="http://schemas.openxmlformats.org/officeDocument/2006/relationships/notesMaster" Target="/ppt/notesMasters/notesMaster1.xml" Id="R1d5932260f41458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c709dd34259451c" /><Relationship Type="http://schemas.openxmlformats.org/officeDocument/2006/relationships/notesMaster" Target="/ppt/notesMasters/notesMaster1.xml" Id="Rc07f32819df4428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a7c6c4007ee41a8" /><Relationship Type="http://schemas.openxmlformats.org/officeDocument/2006/relationships/notesMaster" Target="/ppt/notesMasters/notesMaster1.xml" Id="Rccfa33f301404cd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e4ff99d02594713" /><Relationship Type="http://schemas.openxmlformats.org/officeDocument/2006/relationships/notesMaster" Target="/ppt/notesMasters/notesMaster1.xml" Id="R1eb4fa4e39564a0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2562b2058614849" /><Relationship Type="http://schemas.openxmlformats.org/officeDocument/2006/relationships/notesMaster" Target="/ppt/notesMasters/notesMaster1.xml" Id="R7c535bfda593452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Program basis: CareSync_Chai_For_Life_Harvest_Heart_Hub.pdf version 2, October 5, 2026, and supplied Harvest Heart Hub artwork. Campaign giving links remain in development.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Program basis: CareSync_Chai_For_Life_Harvest_Heart_Hub.pdf version 2, October 5, 2026, and supplied Harvest Heart Hub artwork. Campaign giving links remain in development.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Program basis: CareSync_Chai_For_Life_Harvest_Heart_Hub.pdf version 2, October 5, 2026, and supplied Harvest Heart Hub artwork. Campaign giving links remain in development.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Program basis: CareSync_Chai_For_Life_Harvest_Heart_Hub.pdf version 2, October 5, 2026, and supplied Harvest Heart Hub artwork. Campaign giving links remain in development.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Program basis: CareSync_Chai_For_Life_Harvest_Heart_Hub.pdf version 2, October 5, 2026, and supplied Harvest Heart Hub artwork. Campaign giving links remain in development.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Program basis: CareSync_Chai_For_Life_Harvest_Heart_Hub.pdf version 2, October 5, 2026, and supplied Harvest Heart Hub artwork. Campaign giving links remain in development.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Program basis: CareSync_Chai_For_Life_Harvest_Heart_Hub.pdf version 2, October 5, 2026, and supplied Harvest Heart Hub artwork. Campaign giving links remain in development.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Program basis: CareSync_Chai_For_Life_Harvest_Heart_Hub.pdf version 2, October 5, 2026, and supplied Harvest Heart Hub artwork. Campaign giving links remain in development.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Program basis: CareSync_Chai_For_Life_Harvest_Heart_Hub.pdf version 2, October 5, 2026, and supplied Harvest Heart Hub artwork. Campaign giving links remain in development.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Program basis: CareSync_Chai_For_Life_Harvest_Heart_Hub.pdf version 2, October 5, 2026, and supplied Harvest Heart Hub artwork. Campaign giving links remain in development.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Program basis: CareSync_Chai_For_Life_Harvest_Heart_Hub.pdf version 2, October 5, 2026, and supplied Harvest Heart Hub artwork. Campaign giving links remain in development.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bf7cd356dfc422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b1cc98a0f9e4f0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bddb6a12a7f4990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53b20af4ac44fe9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0d0c2b3be284947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25657f9ca394d6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1B3CD8B8-1420-41A4-BF75-35C3DDB40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22098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522A164A-51F8-48BC-AF96-930FEA26470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Subtitle">
            <a:extLst xmlns:a="http://schemas.openxmlformats.org/drawingml/2006/main">
              <a:ext uri="{FF2B5EF4-FFF2-40B4-BE49-F238E27FC236}">
                <a16:creationId xmlns:a16="http://schemas.microsoft.com/office/drawing/2014/main" id="{DC6D691A-8B0E-4E80-8581-759A863187F7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Accent rule">
            <a:extLst xmlns:a="http://schemas.openxmlformats.org/drawingml/2006/main">
              <a:ext uri="{FF2B5EF4-FFF2-40B4-BE49-F238E27FC236}">
                <a16:creationId xmlns:a16="http://schemas.microsoft.com/office/drawing/2014/main" id="{F70043FE-AF9E-44B0-AFA9-870C71FBC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24765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94EB6FBB-B446-46A1-BEEC-728BDEB232D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5BA3E980-425F-4308-AB9D-96F8B2555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058533E6-83A3-4535-AD9C-AF63348B446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57DB5C75-BF95-4B6B-ABE9-2CA37CB5DB3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Accent rule">
            <a:extLst xmlns:a="http://schemas.openxmlformats.org/drawingml/2006/main">
              <a:ext uri="{FF2B5EF4-FFF2-40B4-BE49-F238E27FC236}">
                <a16:creationId xmlns:a16="http://schemas.microsoft.com/office/drawing/2014/main" id="{82B2F0EC-4803-4B45-AAC3-AEA9EACDE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2BEDEDB8-7A9B-45E3-B55E-C1C6DBA113B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1C03D61-3430-41F6-8373-14B43D3CDDA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4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45C92C71-DCC9-4A37-B82B-25FB5DABB0ED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Accent rule">
            <a:extLst xmlns:a="http://schemas.openxmlformats.org/drawingml/2006/main">
              <a:ext uri="{FF2B5EF4-FFF2-40B4-BE49-F238E27FC236}">
                <a16:creationId xmlns:a16="http://schemas.microsoft.com/office/drawing/2014/main" id="{E590FC11-7027-4587-9690-C1B767FD3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6096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1"/>
          </a:solidFill>
          <a:ln xmlns:a="http://schemas.openxmlformats.org/drawingml/2006/main">
            <a:noFill/>
            <a:prstDash val="solid"/>
          </a:ln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E6B11B17-AC44-4E57-AD7F-D0C6A821452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3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CBE24BD-2BF9-4997-8542-8D97C3F4E2A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fdd0fb9a6184d1b" /><Relationship Type="http://schemas.openxmlformats.org/officeDocument/2006/relationships/slideLayout" Target="/ppt/slideLayouts/slideLayout1.xml" Id="R3bd645557da44d1f" /><Relationship Type="http://schemas.openxmlformats.org/officeDocument/2006/relationships/slideLayout" Target="/ppt/slideLayouts/slideLayout2.xml" Id="Ra6422c0c2c0d4d20" /><Relationship Type="http://schemas.openxmlformats.org/officeDocument/2006/relationships/slideLayout" Target="/ppt/slideLayouts/slideLayout3.xml" Id="R3b7ea704f19a4c95" /><Relationship Type="http://schemas.openxmlformats.org/officeDocument/2006/relationships/slideLayout" Target="/ppt/slideLayouts/slideLayout4.xml" Id="R4ca3fdb5c87e49a6" /><Relationship Type="http://schemas.openxmlformats.org/officeDocument/2006/relationships/slideLayout" Target="/ppt/slideLayouts/slideLayout5.xml" Id="R54d2d55cc56a45dc" /><Relationship Type="http://schemas.openxmlformats.org/officeDocument/2006/relationships/slideLayout" Target="/ppt/slideLayouts/slideLayout6.xml" Id="R27142adf573a4e4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bd645557da44d1f"/>
    <p:sldLayoutId xmlns:r="http://schemas.openxmlformats.org/officeDocument/2006/relationships" id="2147483650" r:id="Ra6422c0c2c0d4d20"/>
    <p:sldLayoutId xmlns:r="http://schemas.openxmlformats.org/officeDocument/2006/relationships" id="2147483651" r:id="R3b7ea704f19a4c95"/>
    <p:sldLayoutId xmlns:r="http://schemas.openxmlformats.org/officeDocument/2006/relationships" id="2147483652" r:id="R4ca3fdb5c87e49a6"/>
    <p:sldLayoutId xmlns:r="http://schemas.openxmlformats.org/officeDocument/2006/relationships" id="2147483653" r:id="R54d2d55cc56a45dc"/>
    <p:sldLayoutId xmlns:r="http://schemas.openxmlformats.org/officeDocument/2006/relationships" id="2147483654" r:id="R27142adf573a4e4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a8998d1e77d4f07" /><Relationship Type="http://schemas.openxmlformats.org/officeDocument/2006/relationships/image" Target="/ppt/media/image.png" Id="Rf0e39c4fd406448a" /><Relationship Type="http://schemas.openxmlformats.org/officeDocument/2006/relationships/notesSlide" Target="/ppt/notesSlides/notesSlide1.xml" Id="R940ba401b1c74b7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782f08cbe944c8e" /><Relationship Type="http://schemas.openxmlformats.org/officeDocument/2006/relationships/notesSlide" Target="/ppt/notesSlides/notesSlide2.xml" Id="Rdf3384dee4df43f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6e69cae13be4510" /><Relationship Type="http://schemas.openxmlformats.org/officeDocument/2006/relationships/notesSlide" Target="/ppt/notesSlides/notesSlide3.xml" Id="R56aaddca57144d5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131d326ae7040f8" /><Relationship Type="http://schemas.openxmlformats.org/officeDocument/2006/relationships/notesSlide" Target="/ppt/notesSlides/notesSlide4.xml" Id="R910c7e5ff3094a3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42bd36d7d8d45e6" /><Relationship Type="http://schemas.openxmlformats.org/officeDocument/2006/relationships/notesSlide" Target="/ppt/notesSlides/notesSlide5.xml" Id="Rf68069bbc45842b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9382ca3d02142d7" /><Relationship Type="http://schemas.openxmlformats.org/officeDocument/2006/relationships/notesSlide" Target="/ppt/notesSlides/notesSlide6.xml" Id="Rfdd495a04b65411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2e0d4e367e8430a" /><Relationship Type="http://schemas.openxmlformats.org/officeDocument/2006/relationships/notesSlide" Target="/ppt/notesSlides/notesSlide7.xml" Id="R4757edfa9423447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982ca9a686c4824" /><Relationship Type="http://schemas.openxmlformats.org/officeDocument/2006/relationships/notesSlide" Target="/ppt/notesSlides/notesSlide8.xml" Id="Rc2c5ae7e79e84e0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c48348210d3416c" /><Relationship Type="http://schemas.openxmlformats.org/officeDocument/2006/relationships/notesSlide" Target="/ppt/notesSlides/notesSlide9.xml" Id="R9ccb920f3a8542a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4db2a7b577c4583" /><Relationship Type="http://schemas.openxmlformats.org/officeDocument/2006/relationships/notesSlide" Target="/ppt/notesSlides/notesSlide10.xml" Id="R9cb7ad717c064d3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e21b0c51de740a8" /><Relationship Type="http://schemas.openxmlformats.org/officeDocument/2006/relationships/notesSlide" Target="/ppt/notesSlides/notesSlide11.xml" Id="R01caf10a33624ee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3db8c4e1cc240f0" /><Relationship Type="http://schemas.openxmlformats.org/officeDocument/2006/relationships/notesSlide" Target="/ppt/notesSlides/notesSlide12.xml" Id="R8c6bf64b744b40e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D3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e39c4fd406448a"/>
          <a:stretch xmlns:a="http://schemas.openxmlformats.org/drawingml/2006/main"/>
        </p:blipFill>
        <p:spPr>
          <a:xfrm xmlns:a="http://schemas.openxmlformats.org/drawingml/2006/main">
            <a:off x="6096000" y="333375"/>
            <a:ext cx="5810250" cy="58102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FFBBF6-CC78-494C-917A-418F2C125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62000"/>
            <a:ext cx="51435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800" b="0">
                <a:solidFill>
                  <a:srgbClr val="DDB25F"/>
                </a:solidFill>
                <a:latin typeface="Aptos"/>
                <a:ea typeface="Aptos"/>
                <a:cs typeface="Aptos"/>
              </a:defRPr>
            </a:pPr>
            <a:r>
              <a:rPr sz="4800" b="0">
                <a:solidFill>
                  <a:srgbClr val="DDB25F"/>
                </a:solidFill>
                <a:latin typeface="Aptos"/>
                <a:ea typeface="Aptos"/>
                <a:cs typeface="Aptos"/>
              </a:rPr>
              <a:t>Harvest</a:t>
            </a:r>
          </a:p>
          <a:p xmlns:a="http://schemas.openxmlformats.org/drawingml/2006/main">
            <a:pPr>
              <a:defRPr sz="4800" b="0">
                <a:solidFill>
                  <a:srgbClr val="DDB25F"/>
                </a:solidFill>
                <a:latin typeface="Aptos"/>
                <a:ea typeface="Aptos"/>
                <a:cs typeface="Aptos"/>
              </a:defRPr>
            </a:pPr>
            <a:r>
              <a:rPr sz="4800" b="0">
                <a:solidFill>
                  <a:srgbClr val="DDB25F"/>
                </a:solidFill>
                <a:latin typeface="Aptos"/>
                <a:ea typeface="Aptos"/>
                <a:cs typeface="Aptos"/>
              </a:rPr>
              <a:t>Heart Hub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0651FB-45F8-4643-BAA6-6568BC39A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571750"/>
            <a:ext cx="5143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850" b="0">
                <a:solidFill>
                  <a:srgbClr val="F7F4ED"/>
                </a:solidFill>
                <a:latin typeface="Aptos"/>
                <a:ea typeface="Aptos"/>
                <a:cs typeface="Aptos"/>
              </a:defRPr>
            </a:pPr>
            <a:r>
              <a:rPr sz="2850" b="0">
                <a:solidFill>
                  <a:srgbClr val="F7F4ED"/>
                </a:solidFill>
                <a:latin typeface="Aptos"/>
                <a:ea typeface="Aptos"/>
                <a:cs typeface="Aptos"/>
              </a:rPr>
              <a:t>CareSync Chai For Life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7411AE-F5AD-490C-B2FD-1D8883BE7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476625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F7F4ED"/>
                </a:solidFill>
                <a:latin typeface="Aptos"/>
                <a:ea typeface="Aptos"/>
                <a:cs typeface="Aptos"/>
              </a:defRPr>
            </a:pPr>
            <a:r>
              <a:rPr sz="2400" b="0">
                <a:solidFill>
                  <a:srgbClr val="F7F4ED"/>
                </a:solidFill>
                <a:latin typeface="Aptos"/>
                <a:ea typeface="Aptos"/>
                <a:cs typeface="Aptos"/>
              </a:rPr>
              <a:t>Gifts of love.</a:t>
            </a:r>
          </a:p>
          <a:p xmlns:a="http://schemas.openxmlformats.org/drawingml/2006/main">
            <a:pPr>
              <a:defRPr sz="2400" b="0">
                <a:solidFill>
                  <a:srgbClr val="F7F4ED"/>
                </a:solidFill>
                <a:latin typeface="Aptos"/>
                <a:ea typeface="Aptos"/>
                <a:cs typeface="Aptos"/>
              </a:defRPr>
            </a:pPr>
            <a:r>
              <a:rPr sz="2400" b="0">
                <a:solidFill>
                  <a:srgbClr val="F7F4ED"/>
                </a:solidFill>
                <a:latin typeface="Aptos"/>
                <a:ea typeface="Aptos"/>
                <a:cs typeface="Aptos"/>
              </a:rPr>
              <a:t>A mission you choose.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7CDA5E-75AE-4752-983D-69E1B6F46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762500"/>
            <a:ext cx="5048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CBD7E0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CBD7E0"/>
                </a:solidFill>
                <a:latin typeface="Aptos"/>
                <a:ea typeface="Aptos"/>
                <a:cs typeface="Aptos"/>
              </a:rPr>
              <a:t>Regalos de amor.</a:t>
            </a:r>
          </a:p>
          <a:p xmlns:a="http://schemas.openxmlformats.org/drawingml/2006/main">
            <a:pPr>
              <a:defRPr sz="2100" b="0">
                <a:solidFill>
                  <a:srgbClr val="CBD7E0"/>
                </a:solidFill>
                <a:latin typeface="Aptos"/>
                <a:ea typeface="Aptos"/>
                <a:cs typeface="Aptos"/>
              </a:defRPr>
            </a:pPr>
            <a:r>
              <a:rPr sz="2100" b="0">
                <a:solidFill>
                  <a:srgbClr val="CBD7E0"/>
                </a:solidFill>
                <a:latin typeface="Aptos"/>
                <a:ea typeface="Aptos"/>
                <a:cs typeface="Aptos"/>
              </a:rPr>
              <a:t>Una misión que tú eliges.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DEC345-C401-478C-9127-0E94362D9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00750"/>
            <a:ext cx="1047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F7F4ED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F7F4ED"/>
                </a:solidFill>
                <a:latin typeface="Aptos"/>
                <a:ea typeface="Aptos"/>
                <a:cs typeface="Aptos"/>
              </a:rPr>
              <a:t>An invitation to join and give</a:t>
            </a:r>
          </a:p>
          <a:p xmlns:a="http://schemas.openxmlformats.org/drawingml/2006/main">
            <a:pPr>
              <a:defRPr sz="1500" b="0">
                <a:solidFill>
                  <a:srgbClr val="F7F4ED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F7F4ED"/>
                </a:solidFill>
                <a:latin typeface="Aptos"/>
                <a:ea typeface="Aptos"/>
                <a:cs typeface="Aptos"/>
              </a:rPr>
              <a:t>Una invitación a participar y contribuir</a:t>
            </a:r>
          </a:p>
        </p:txBody>
      </p:sp>
    </p:spTree>
    <p:extLst>
      <p:ext uri="{BB962C8B-B14F-4D97-AF65-F5344CB8AC3E}">
        <p14:creationId xmlns:p14="http://schemas.microsoft.com/office/powerpoint/2010/main" val="107763732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71D3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0A58C3-B34A-4F96-986C-C2A3DA3D6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3875"/>
            <a:ext cx="10858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0">
                <a:solidFill>
                  <a:srgbClr val="DDB25F"/>
                </a:solidFill>
                <a:latin typeface="Aptos"/>
                <a:ea typeface="Aptos"/>
                <a:cs typeface="Aptos"/>
              </a:defRPr>
            </a:pPr>
            <a:r>
              <a:rPr sz="3600" b="0">
                <a:solidFill>
                  <a:srgbClr val="DDB25F"/>
                </a:solidFill>
                <a:latin typeface="Aptos"/>
                <a:ea typeface="Aptos"/>
                <a:cs typeface="Aptos"/>
              </a:rPr>
              <a:t>A gift with a purpose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009F51-4B18-49D8-90B4-9BD93CA22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57375"/>
            <a:ext cx="1076325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F7F4ED"/>
                </a:solidFill>
                <a:latin typeface="Aptos"/>
                <a:ea typeface="Aptos"/>
                <a:cs typeface="Aptos"/>
              </a:defRPr>
            </a:pPr>
            <a:r>
              <a:rPr sz="2325" b="0">
                <a:solidFill>
                  <a:srgbClr val="F7F4ED"/>
                </a:solidFill>
                <a:latin typeface="Aptos"/>
                <a:ea typeface="Aptos"/>
                <a:cs typeface="Aptos"/>
              </a:rPr>
              <a:t>La Cosecha Community Church is our global ministry home. Harvest Heart Hub invites you to support the mission closest to your heart.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B50EAB-945F-4D0B-8D11-863410137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05250"/>
            <a:ext cx="10763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CBD7E0"/>
                </a:solidFill>
                <a:latin typeface="Aptos"/>
                <a:ea typeface="Aptos"/>
                <a:cs typeface="Aptos"/>
              </a:defRPr>
            </a:pPr>
            <a:r>
              <a:rPr sz="2175" b="0">
                <a:solidFill>
                  <a:srgbClr val="CBD7E0"/>
                </a:solidFill>
                <a:latin typeface="Aptos"/>
                <a:ea typeface="Aptos"/>
                <a:cs typeface="Aptos"/>
              </a:rPr>
              <a:t>La Cosecha Community Church es nuestro hogar ministerial global. Harvest Heart Hub te invita a apoyar la misión más cercana a tu corazón.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539447-4D67-480B-BE28-3E0C45823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38875"/>
            <a:ext cx="857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DDB25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DDB25F"/>
                </a:solidFill>
                <a:latin typeface="Aptos"/>
                <a:ea typeface="Aptos"/>
                <a:cs typeface="Aptos"/>
              </a:rPr>
              <a:t>CareSync Chai For Life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E902F8-F438-4C1E-B211-8D5B1837E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38875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7F4E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F7F4ED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87396659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1D3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DA3940-38F6-49D5-A18C-8303382FA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3875"/>
            <a:ext cx="10858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0">
                <a:solidFill>
                  <a:srgbClr val="DDB25F"/>
                </a:solidFill>
                <a:latin typeface="Aptos"/>
                <a:ea typeface="Aptos"/>
                <a:cs typeface="Aptos"/>
              </a:defRPr>
            </a:pPr>
            <a:r>
              <a:rPr sz="3600" b="0">
                <a:solidFill>
                  <a:srgbClr val="DDB25F"/>
                </a:solidFill>
                <a:latin typeface="Aptos"/>
                <a:ea typeface="Aptos"/>
                <a:cs typeface="Aptos"/>
              </a:rPr>
              <a:t>The harvest we hope to grow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50DEC0-55A0-4468-9A92-A8B83E378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57375"/>
            <a:ext cx="1076325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F7F4ED"/>
                </a:solidFill>
                <a:latin typeface="Aptos"/>
                <a:ea typeface="Aptos"/>
                <a:cs typeface="Aptos"/>
              </a:defRPr>
            </a:pPr>
            <a:r>
              <a:rPr sz="2325" b="0">
                <a:solidFill>
                  <a:srgbClr val="F7F4ED"/>
                </a:solidFill>
                <a:latin typeface="Aptos"/>
                <a:ea typeface="Aptos"/>
                <a:cs typeface="Aptos"/>
              </a:rPr>
              <a:t>Harvest Project: the church building vision</a:t>
            </a:r>
          </a:p>
          <a:p xmlns:a="http://schemas.openxmlformats.org/drawingml/2006/main">
            <a:pPr>
              <a:defRPr sz="2325" b="0">
                <a:solidFill>
                  <a:srgbClr val="F7F4ED"/>
                </a:solidFill>
                <a:latin typeface="Aptos"/>
                <a:ea typeface="Aptos"/>
                <a:cs typeface="Aptos"/>
              </a:defRPr>
            </a:pPr>
            <a:r>
              <a:rPr sz="2325" b="0">
                <a:solidFill>
                  <a:srgbClr val="F7F4ED"/>
                </a:solidFill>
                <a:latin typeface="Aptos"/>
                <a:ea typeface="Aptos"/>
                <a:cs typeface="Aptos"/>
              </a:rPr>
              <a:t>La Cosecha Community Center: community connection</a:t>
            </a:r>
          </a:p>
          <a:p xmlns:a="http://schemas.openxmlformats.org/drawingml/2006/main">
            <a:pPr>
              <a:defRPr sz="2325" b="0">
                <a:solidFill>
                  <a:srgbClr val="F7F4ED"/>
                </a:solidFill>
                <a:latin typeface="Aptos"/>
                <a:ea typeface="Aptos"/>
                <a:cs typeface="Aptos"/>
              </a:defRPr>
            </a:pPr>
            <a:r>
              <a:rPr sz="2325" b="0">
                <a:solidFill>
                  <a:srgbClr val="F7F4ED"/>
                </a:solidFill>
                <a:latin typeface="Aptos"/>
                <a:ea typeface="Aptos"/>
                <a:cs typeface="Aptos"/>
              </a:rPr>
              <a:t>La Cosecha Law Center: authorized community service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2B15EC-CF9D-45AD-AE26-5E3553143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05250"/>
            <a:ext cx="10763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CBD7E0"/>
                </a:solidFill>
                <a:latin typeface="Aptos"/>
                <a:ea typeface="Aptos"/>
                <a:cs typeface="Aptos"/>
              </a:defRPr>
            </a:pPr>
            <a:r>
              <a:rPr sz="2175" b="0">
                <a:solidFill>
                  <a:srgbClr val="CBD7E0"/>
                </a:solidFill>
                <a:latin typeface="Aptos"/>
                <a:ea typeface="Aptos"/>
                <a:cs typeface="Aptos"/>
              </a:rPr>
              <a:t>Proyecto Harvest: la visión de construcción de la iglesia</a:t>
            </a:r>
          </a:p>
          <a:p xmlns:a="http://schemas.openxmlformats.org/drawingml/2006/main">
            <a:pPr>
              <a:defRPr sz="2175" b="0">
                <a:solidFill>
                  <a:srgbClr val="CBD7E0"/>
                </a:solidFill>
                <a:latin typeface="Aptos"/>
                <a:ea typeface="Aptos"/>
                <a:cs typeface="Aptos"/>
              </a:defRPr>
            </a:pPr>
            <a:r>
              <a:rPr sz="2175" b="0">
                <a:solidFill>
                  <a:srgbClr val="CBD7E0"/>
                </a:solidFill>
                <a:latin typeface="Aptos"/>
                <a:ea typeface="Aptos"/>
                <a:cs typeface="Aptos"/>
              </a:rPr>
              <a:t>Centro Comunitario La Cosecha: conexión comunitaria</a:t>
            </a:r>
          </a:p>
          <a:p xmlns:a="http://schemas.openxmlformats.org/drawingml/2006/main">
            <a:pPr>
              <a:defRPr sz="2175" b="0">
                <a:solidFill>
                  <a:srgbClr val="CBD7E0"/>
                </a:solidFill>
                <a:latin typeface="Aptos"/>
                <a:ea typeface="Aptos"/>
                <a:cs typeface="Aptos"/>
              </a:defRPr>
            </a:pPr>
            <a:r>
              <a:rPr sz="2175" b="0">
                <a:solidFill>
                  <a:srgbClr val="CBD7E0"/>
                </a:solidFill>
                <a:latin typeface="Aptos"/>
                <a:ea typeface="Aptos"/>
                <a:cs typeface="Aptos"/>
              </a:rPr>
              <a:t>La Cosecha Law Center: servicio comunitario autorizado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BED92B-44D9-46E9-8524-C1F4C5A5F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38875"/>
            <a:ext cx="857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DDB25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DDB25F"/>
                </a:solidFill>
                <a:latin typeface="Aptos"/>
                <a:ea typeface="Aptos"/>
                <a:cs typeface="Aptos"/>
              </a:rPr>
              <a:t>CareSync Chai For Life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7604AF-C38D-4316-B832-F989962D4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38875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7F4E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F7F4ED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75321114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71D3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A2F72C-3EC7-4410-A2D5-CEDED845A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3875"/>
            <a:ext cx="10858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0">
                <a:solidFill>
                  <a:srgbClr val="DDB25F"/>
                </a:solidFill>
                <a:latin typeface="Aptos"/>
                <a:ea typeface="Aptos"/>
                <a:cs typeface="Aptos"/>
              </a:defRPr>
            </a:pPr>
            <a:r>
              <a:rPr sz="3600" b="0">
                <a:solidFill>
                  <a:srgbClr val="DDB25F"/>
                </a:solidFill>
                <a:latin typeface="Aptos"/>
                <a:ea typeface="Aptos"/>
                <a:cs typeface="Aptos"/>
              </a:rPr>
              <a:t>More ways to share your heart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4DDBF8-8B53-4BB7-A07B-006F2FA00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57375"/>
            <a:ext cx="1076325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F7F4ED"/>
                </a:solidFill>
                <a:latin typeface="Aptos"/>
                <a:ea typeface="Aptos"/>
                <a:cs typeface="Aptos"/>
              </a:defRPr>
            </a:pPr>
            <a:r>
              <a:rPr sz="2325" b="0">
                <a:solidFill>
                  <a:srgbClr val="F7F4ED"/>
                </a:solidFill>
                <a:latin typeface="Aptos"/>
                <a:ea typeface="Aptos"/>
                <a:cs typeface="Aptos"/>
              </a:rPr>
              <a:t>Miles for Missions supports ministry service.</a:t>
            </a:r>
          </a:p>
          <a:p xmlns:a="http://schemas.openxmlformats.org/drawingml/2006/main">
            <a:pPr>
              <a:defRPr sz="2325" b="0">
                <a:solidFill>
                  <a:srgbClr val="F7F4ED"/>
                </a:solidFill>
                <a:latin typeface="Aptos"/>
                <a:ea typeface="Aptos"/>
                <a:cs typeface="Aptos"/>
              </a:defRPr>
            </a:pPr>
            <a:r>
              <a:rPr sz="2325" b="0">
                <a:solidFill>
                  <a:srgbClr val="F7F4ED"/>
                </a:solidFill>
                <a:latin typeface="Aptos"/>
                <a:ea typeface="Aptos"/>
                <a:cs typeface="Aptos"/>
              </a:rPr>
              <a:t>Mentor Ministry welcomes prayer and mentoring.</a:t>
            </a:r>
          </a:p>
          <a:p xmlns:a="http://schemas.openxmlformats.org/drawingml/2006/main">
            <a:pPr>
              <a:defRPr sz="2325" b="0">
                <a:solidFill>
                  <a:srgbClr val="F7F4ED"/>
                </a:solidFill>
                <a:latin typeface="Aptos"/>
                <a:ea typeface="Aptos"/>
                <a:cs typeface="Aptos"/>
              </a:defRPr>
            </a:pPr>
            <a:r>
              <a:rPr sz="2325" b="0">
                <a:solidFill>
                  <a:srgbClr val="F7F4ED"/>
                </a:solidFill>
                <a:latin typeface="Aptos"/>
                <a:ea typeface="Aptos"/>
                <a:cs typeface="Aptos"/>
              </a:rPr>
              <a:t>DiaBuddy, ACSP students and Dance With Judith bring wellness, learning and connection to the wider vision.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9D4570-36B9-4628-8688-A9BB67EDF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05250"/>
            <a:ext cx="10763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CBD7E0"/>
                </a:solidFill>
                <a:latin typeface="Aptos"/>
                <a:ea typeface="Aptos"/>
                <a:cs typeface="Aptos"/>
              </a:defRPr>
            </a:pPr>
            <a:r>
              <a:rPr sz="2175" b="0">
                <a:solidFill>
                  <a:srgbClr val="CBD7E0"/>
                </a:solidFill>
                <a:latin typeface="Aptos"/>
                <a:ea typeface="Aptos"/>
                <a:cs typeface="Aptos"/>
              </a:rPr>
              <a:t>Millas para Misiones apoya el servicio ministerial.</a:t>
            </a:r>
          </a:p>
          <a:p xmlns:a="http://schemas.openxmlformats.org/drawingml/2006/main">
            <a:pPr>
              <a:defRPr sz="2175" b="0">
                <a:solidFill>
                  <a:srgbClr val="CBD7E0"/>
                </a:solidFill>
                <a:latin typeface="Aptos"/>
                <a:ea typeface="Aptos"/>
                <a:cs typeface="Aptos"/>
              </a:defRPr>
            </a:pPr>
            <a:r>
              <a:rPr sz="2175" b="0">
                <a:solidFill>
                  <a:srgbClr val="CBD7E0"/>
                </a:solidFill>
                <a:latin typeface="Aptos"/>
                <a:ea typeface="Aptos"/>
                <a:cs typeface="Aptos"/>
              </a:rPr>
              <a:t>El Ministerio de Mentoría ofrece oración y mentoría.</a:t>
            </a:r>
          </a:p>
          <a:p xmlns:a="http://schemas.openxmlformats.org/drawingml/2006/main">
            <a:pPr>
              <a:defRPr sz="2175" b="0">
                <a:solidFill>
                  <a:srgbClr val="CBD7E0"/>
                </a:solidFill>
                <a:latin typeface="Aptos"/>
                <a:ea typeface="Aptos"/>
                <a:cs typeface="Aptos"/>
              </a:defRPr>
            </a:pPr>
            <a:r>
              <a:rPr sz="2175" b="0">
                <a:solidFill>
                  <a:srgbClr val="CBD7E0"/>
                </a:solidFill>
                <a:latin typeface="Aptos"/>
                <a:ea typeface="Aptos"/>
                <a:cs typeface="Aptos"/>
              </a:rPr>
              <a:t>DiaBuddy, estudiantes ACSP y Dance With Judith amplían la visión con bienestar, aprendizaje y conexión.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B2CBF9-C04D-475C-8024-D35FD86F5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38875"/>
            <a:ext cx="857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DDB25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DDB25F"/>
                </a:solidFill>
                <a:latin typeface="Aptos"/>
                <a:ea typeface="Aptos"/>
                <a:cs typeface="Aptos"/>
              </a:rPr>
              <a:t>CareSync Chai For Life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884146-1C3E-41DD-947F-021FDE5A4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38875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7F4E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F7F4ED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29801269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71D3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F25ECD-F10B-4A8A-BADE-CAB79B2F7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3875"/>
            <a:ext cx="10858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0">
                <a:solidFill>
                  <a:srgbClr val="DDB25F"/>
                </a:solidFill>
                <a:latin typeface="Aptos"/>
                <a:ea typeface="Aptos"/>
                <a:cs typeface="Aptos"/>
              </a:defRPr>
            </a:pPr>
            <a:r>
              <a:rPr sz="3600" b="0">
                <a:solidFill>
                  <a:srgbClr val="DDB25F"/>
                </a:solidFill>
                <a:latin typeface="Aptos"/>
                <a:ea typeface="Aptos"/>
                <a:cs typeface="Aptos"/>
              </a:rPr>
              <a:t>DiaBuddy PharmDEBT Relief Fund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183C04-5B01-409A-BA7A-BB2AE183C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57375"/>
            <a:ext cx="1076325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F7F4ED"/>
                </a:solidFill>
                <a:latin typeface="Aptos"/>
                <a:ea typeface="Aptos"/>
                <a:cs typeface="Aptos"/>
              </a:defRPr>
            </a:pPr>
            <a:r>
              <a:rPr sz="2325" b="0">
                <a:solidFill>
                  <a:srgbClr val="F7F4ED"/>
                </a:solidFill>
                <a:latin typeface="Aptos"/>
                <a:ea typeface="Aptos"/>
                <a:cs typeface="Aptos"/>
              </a:rPr>
              <a:t>Help healthcare professionals facing student loan debt.</a:t>
            </a:r>
          </a:p>
          <a:p xmlns:a="http://schemas.openxmlformats.org/drawingml/2006/main">
            <a:pPr>
              <a:defRPr sz="2325" b="0">
                <a:solidFill>
                  <a:srgbClr val="F7F4ED"/>
                </a:solidFill>
                <a:latin typeface="Aptos"/>
                <a:ea typeface="Aptos"/>
                <a:cs typeface="Aptos"/>
              </a:defRPr>
            </a:pPr>
            <a:r>
              <a:rPr sz="2325" b="0">
                <a:solidFill>
                  <a:srgbClr val="F7F4ED"/>
                </a:solidFill>
                <a:latin typeface="Aptos"/>
                <a:ea typeface="Aptos"/>
                <a:cs typeface="Aptos"/>
              </a:rPr>
              <a:t>We invite you to help grow a dedicated relief fund alongside mentoring and career opportunities.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A905FE-85D7-4DC0-9E36-6C8BA62B9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05250"/>
            <a:ext cx="10763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CBD7E0"/>
                </a:solidFill>
                <a:latin typeface="Aptos"/>
                <a:ea typeface="Aptos"/>
                <a:cs typeface="Aptos"/>
              </a:defRPr>
            </a:pPr>
            <a:r>
              <a:rPr sz="2175" b="0">
                <a:solidFill>
                  <a:srgbClr val="CBD7E0"/>
                </a:solidFill>
                <a:latin typeface="Aptos"/>
                <a:ea typeface="Aptos"/>
                <a:cs typeface="Aptos"/>
              </a:rPr>
              <a:t>Ayuda a profesionales de la salud que enfrentan deudas estudiantiles.</a:t>
            </a:r>
          </a:p>
          <a:p xmlns:a="http://schemas.openxmlformats.org/drawingml/2006/main">
            <a:pPr>
              <a:defRPr sz="2175" b="0">
                <a:solidFill>
                  <a:srgbClr val="CBD7E0"/>
                </a:solidFill>
                <a:latin typeface="Aptos"/>
                <a:ea typeface="Aptos"/>
                <a:cs typeface="Aptos"/>
              </a:defRPr>
            </a:pPr>
            <a:r>
              <a:rPr sz="2175" b="0">
                <a:solidFill>
                  <a:srgbClr val="CBD7E0"/>
                </a:solidFill>
                <a:latin typeface="Aptos"/>
                <a:ea typeface="Aptos"/>
                <a:cs typeface="Aptos"/>
              </a:rPr>
              <a:t>Te invitamos a apoyar un fondo de alivio, junto con oportunidades de mentoría y desarrollo profesional.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9B5ADD-AE98-41D5-9746-B66732422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38875"/>
            <a:ext cx="857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DDB25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DDB25F"/>
                </a:solidFill>
                <a:latin typeface="Aptos"/>
                <a:ea typeface="Aptos"/>
                <a:cs typeface="Aptos"/>
              </a:rPr>
              <a:t>CareSync Chai For Life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C23E9A-A50A-4FFB-A057-35C2E5EE6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38875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7F4E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F7F4ED"/>
                </a:solidFill>
                <a:latin typeface="Aptos"/>
                <a:ea typeface="Aptos"/>
                <a:cs typeface="Aptos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12436358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71D3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293AC8-A2B9-4022-8327-9A9DA8F4E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3875"/>
            <a:ext cx="10858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0">
                <a:solidFill>
                  <a:srgbClr val="DDB25F"/>
                </a:solidFill>
                <a:latin typeface="Aptos"/>
                <a:ea typeface="Aptos"/>
                <a:cs typeface="Aptos"/>
              </a:defRPr>
            </a:pPr>
            <a:r>
              <a:rPr sz="3600" b="0">
                <a:solidFill>
                  <a:srgbClr val="DDB25F"/>
                </a:solidFill>
                <a:latin typeface="Aptos"/>
                <a:ea typeface="Aptos"/>
                <a:cs typeface="Aptos"/>
              </a:rPr>
              <a:t>Free resources for the community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0320BC-93F3-4B27-B7D4-67404607B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57375"/>
            <a:ext cx="1076325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F7F4ED"/>
                </a:solidFill>
                <a:latin typeface="Aptos"/>
                <a:ea typeface="Aptos"/>
                <a:cs typeface="Aptos"/>
              </a:defRPr>
            </a:pPr>
            <a:r>
              <a:rPr sz="2325" b="0">
                <a:solidFill>
                  <a:srgbClr val="F7F4ED"/>
                </a:solidFill>
                <a:latin typeface="Aptos"/>
                <a:ea typeface="Aptos"/>
                <a:cs typeface="Aptos"/>
              </a:rPr>
              <a:t>Share The Moment, Bible study guides and Mentor Ministry programs remain free. You are welcome to participate whether or not you donate.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F973B7-A2C3-49EE-825A-00A59444D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05250"/>
            <a:ext cx="10763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CBD7E0"/>
                </a:solidFill>
                <a:latin typeface="Aptos"/>
                <a:ea typeface="Aptos"/>
                <a:cs typeface="Aptos"/>
              </a:defRPr>
            </a:pPr>
            <a:r>
              <a:rPr sz="2175" b="0">
                <a:solidFill>
                  <a:srgbClr val="CBD7E0"/>
                </a:solidFill>
                <a:latin typeface="Aptos"/>
                <a:ea typeface="Aptos"/>
                <a:cs typeface="Aptos"/>
              </a:rPr>
              <a:t>Share The Moment, las guías de estudio bíblico y los programas del Ministerio de Mentoría siguen siendo gratuitos. Puedes participar contribuyas o no.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A7B29D-8B2A-497A-A959-08FF93608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38875"/>
            <a:ext cx="857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DDB25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DDB25F"/>
                </a:solidFill>
                <a:latin typeface="Aptos"/>
                <a:ea typeface="Aptos"/>
                <a:cs typeface="Aptos"/>
              </a:rPr>
              <a:t>CareSync Chai For Life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ED7E81-60D5-4C2F-8C4C-A77A9D044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38875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7F4E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F7F4ED"/>
                </a:solidFill>
                <a:latin typeface="Aptos"/>
                <a:ea typeface="Aptos"/>
                <a:cs typeface="Aptos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69242603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71D3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BF0B1E-B835-4D41-90CC-40FEDFB3C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3875"/>
            <a:ext cx="10858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0">
                <a:solidFill>
                  <a:srgbClr val="DDB25F"/>
                </a:solidFill>
                <a:latin typeface="Aptos"/>
                <a:ea typeface="Aptos"/>
                <a:cs typeface="Aptos"/>
              </a:defRPr>
            </a:pPr>
            <a:r>
              <a:rPr sz="3600" b="0">
                <a:solidFill>
                  <a:srgbClr val="DDB25F"/>
                </a:solidFill>
                <a:latin typeface="Aptos"/>
                <a:ea typeface="Aptos"/>
                <a:cs typeface="Aptos"/>
              </a:rPr>
              <a:t>Seven personal CHAI giving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0F6687-86F5-41AC-AE75-A09D2A800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57375"/>
            <a:ext cx="1076325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F7F4ED"/>
                </a:solidFill>
                <a:latin typeface="Aptos"/>
                <a:ea typeface="Aptos"/>
                <a:cs typeface="Aptos"/>
              </a:defRPr>
            </a:pPr>
            <a:r>
              <a:rPr sz="2325" b="0">
                <a:solidFill>
                  <a:srgbClr val="F7F4ED"/>
                </a:solidFill>
                <a:latin typeface="Aptos"/>
                <a:ea typeface="Aptos"/>
                <a:cs typeface="Aptos"/>
              </a:rPr>
              <a:t>$18     $36     $54</a:t>
            </a:r>
          </a:p>
          <a:p xmlns:a="http://schemas.openxmlformats.org/drawingml/2006/main">
            <a:pPr>
              <a:defRPr sz="2325" b="0">
                <a:solidFill>
                  <a:srgbClr val="F7F4ED"/>
                </a:solidFill>
                <a:latin typeface="Aptos"/>
                <a:ea typeface="Aptos"/>
                <a:cs typeface="Aptos"/>
              </a:defRPr>
            </a:pPr>
            <a:r>
              <a:rPr sz="2325" b="0">
                <a:solidFill>
                  <a:srgbClr val="F7F4ED"/>
                </a:solidFill>
                <a:latin typeface="Aptos"/>
                <a:ea typeface="Aptos"/>
                <a:cs typeface="Aptos"/>
              </a:rPr>
              <a:t>$180     $360     $540     $1,800</a:t>
            </a:r>
          </a:p>
          <a:p xmlns:a="http://schemas.openxmlformats.org/drawingml/2006/main">
            <a:pPr>
              <a:defRPr sz="2325" b="0">
                <a:solidFill>
                  <a:srgbClr val="F7F4ED"/>
                </a:solidFill>
                <a:latin typeface="Aptos"/>
                <a:ea typeface="Aptos"/>
                <a:cs typeface="Aptos"/>
              </a:defRPr>
            </a:pPr>
            <a:r>
              <a:rPr sz="2325" b="0">
                <a:solidFill>
                  <a:srgbClr val="F7F4ED"/>
                </a:solidFill>
                <a:latin typeface="Aptos"/>
                <a:ea typeface="Aptos"/>
                <a:cs typeface="Aptos"/>
              </a:rPr>
              <a:t>Give once or monthly. Every gift is voluntary.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B60682-8B63-41B9-8492-041B45B1B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05250"/>
            <a:ext cx="10763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CBD7E0"/>
                </a:solidFill>
                <a:latin typeface="Aptos"/>
                <a:ea typeface="Aptos"/>
                <a:cs typeface="Aptos"/>
              </a:defRPr>
            </a:pPr>
            <a:r>
              <a:rPr sz="2175" b="0">
                <a:solidFill>
                  <a:srgbClr val="CBD7E0"/>
                </a:solidFill>
                <a:latin typeface="Aptos"/>
                <a:ea typeface="Aptos"/>
                <a:cs typeface="Aptos"/>
              </a:rPr>
              <a:t>CHAI significa vida.</a:t>
            </a:r>
          </a:p>
          <a:p xmlns:a="http://schemas.openxmlformats.org/drawingml/2006/main">
            <a:pPr>
              <a:defRPr sz="2175" b="0">
                <a:solidFill>
                  <a:srgbClr val="CBD7E0"/>
                </a:solidFill>
                <a:latin typeface="Aptos"/>
                <a:ea typeface="Aptos"/>
                <a:cs typeface="Aptos"/>
              </a:defRPr>
            </a:pPr>
            <a:r>
              <a:rPr sz="2175" b="0">
                <a:solidFill>
                  <a:srgbClr val="CBD7E0"/>
                </a:solidFill>
                <a:latin typeface="Aptos"/>
                <a:ea typeface="Aptos"/>
                <a:cs typeface="Aptos"/>
              </a:rPr>
              <a:t>Siete niveles personales, desde $18 hasta $1,800.</a:t>
            </a:r>
          </a:p>
          <a:p xmlns:a="http://schemas.openxmlformats.org/drawingml/2006/main">
            <a:pPr>
              <a:defRPr sz="2175" b="0">
                <a:solidFill>
                  <a:srgbClr val="CBD7E0"/>
                </a:solidFill>
                <a:latin typeface="Aptos"/>
                <a:ea typeface="Aptos"/>
                <a:cs typeface="Aptos"/>
              </a:defRPr>
            </a:pPr>
            <a:r>
              <a:rPr sz="2175" b="0">
                <a:solidFill>
                  <a:srgbClr val="CBD7E0"/>
                </a:solidFill>
                <a:latin typeface="Aptos"/>
                <a:ea typeface="Aptos"/>
                <a:cs typeface="Aptos"/>
              </a:rPr>
              <a:t>Contribución única o mensual. Cada regalo es voluntario.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DFCBA4-CF15-4C81-A031-EC662F93A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38875"/>
            <a:ext cx="857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DDB25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DDB25F"/>
                </a:solidFill>
                <a:latin typeface="Aptos"/>
                <a:ea typeface="Aptos"/>
                <a:cs typeface="Aptos"/>
              </a:rPr>
              <a:t>CareSync Chai For Life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18F83D-EFE3-4336-B943-F8FE88EC5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38875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7F4E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F7F4ED"/>
                </a:solidFill>
                <a:latin typeface="Aptos"/>
                <a:ea typeface="Aptos"/>
                <a:cs typeface="Aptos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03279855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D3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3D26BD-E8E8-445E-ADEE-0F4EBC7C3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3875"/>
            <a:ext cx="10858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0">
                <a:solidFill>
                  <a:srgbClr val="DDB25F"/>
                </a:solidFill>
                <a:latin typeface="Aptos"/>
                <a:ea typeface="Aptos"/>
                <a:cs typeface="Aptos"/>
              </a:defRPr>
            </a:pPr>
            <a:r>
              <a:rPr sz="3600" b="0">
                <a:solidFill>
                  <a:srgbClr val="DDB25F"/>
                </a:solidFill>
                <a:latin typeface="Aptos"/>
                <a:ea typeface="Aptos"/>
                <a:cs typeface="Aptos"/>
              </a:rPr>
              <a:t>Corporate Partners With Purpose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076009-6526-4C6E-A8EF-F54BA2BF5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57375"/>
            <a:ext cx="1076325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F7F4ED"/>
                </a:solidFill>
                <a:latin typeface="Aptos"/>
                <a:ea typeface="Aptos"/>
                <a:cs typeface="Aptos"/>
              </a:defRPr>
            </a:pPr>
            <a:r>
              <a:rPr sz="2325" b="0">
                <a:solidFill>
                  <a:srgbClr val="F7F4ED"/>
                </a:solidFill>
                <a:latin typeface="Aptos"/>
                <a:ea typeface="Aptos"/>
                <a:cs typeface="Aptos"/>
              </a:rPr>
              <a:t>$1,800     $3,600     $7,200</a:t>
            </a:r>
          </a:p>
          <a:p xmlns:a="http://schemas.openxmlformats.org/drawingml/2006/main">
            <a:pPr>
              <a:defRPr sz="2325" b="0">
                <a:solidFill>
                  <a:srgbClr val="F7F4ED"/>
                </a:solidFill>
                <a:latin typeface="Aptos"/>
                <a:ea typeface="Aptos"/>
                <a:cs typeface="Aptos"/>
              </a:defRPr>
            </a:pPr>
            <a:r>
              <a:rPr sz="2325" b="0">
                <a:solidFill>
                  <a:srgbClr val="F7F4ED"/>
                </a:solidFill>
                <a:latin typeface="Aptos"/>
                <a:ea typeface="Aptos"/>
                <a:cs typeface="Aptos"/>
              </a:rPr>
              <a:t>$18,000     $36,000     $72,000     $180,000</a:t>
            </a:r>
          </a:p>
          <a:p xmlns:a="http://schemas.openxmlformats.org/drawingml/2006/main">
            <a:pPr>
              <a:defRPr sz="2325" b="0">
                <a:solidFill>
                  <a:srgbClr val="F7F4ED"/>
                </a:solidFill>
                <a:latin typeface="Aptos"/>
                <a:ea typeface="Aptos"/>
                <a:cs typeface="Aptos"/>
              </a:defRPr>
            </a:pPr>
            <a:r>
              <a:rPr sz="2325" b="0">
                <a:solidFill>
                  <a:srgbClr val="F7F4ED"/>
                </a:solidFill>
                <a:latin typeface="Aptos"/>
                <a:ea typeface="Aptos"/>
                <a:cs typeface="Aptos"/>
              </a:rPr>
              <a:t>Choose the mission your organization wants to support.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6F9DD9-482E-4448-86E6-0DB4CD21A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05250"/>
            <a:ext cx="10763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CBD7E0"/>
                </a:solidFill>
                <a:latin typeface="Aptos"/>
                <a:ea typeface="Aptos"/>
                <a:cs typeface="Aptos"/>
              </a:defRPr>
            </a:pPr>
            <a:r>
              <a:rPr sz="2175" b="0">
                <a:solidFill>
                  <a:srgbClr val="CBD7E0"/>
                </a:solidFill>
                <a:latin typeface="Aptos"/>
                <a:ea typeface="Aptos"/>
                <a:cs typeface="Aptos"/>
              </a:rPr>
              <a:t>Socios corporativos con propósito</a:t>
            </a:r>
          </a:p>
          <a:p xmlns:a="http://schemas.openxmlformats.org/drawingml/2006/main">
            <a:pPr>
              <a:defRPr sz="2175" b="0">
                <a:solidFill>
                  <a:srgbClr val="CBD7E0"/>
                </a:solidFill>
                <a:latin typeface="Aptos"/>
                <a:ea typeface="Aptos"/>
                <a:cs typeface="Aptos"/>
              </a:defRPr>
            </a:pPr>
            <a:r>
              <a:rPr sz="2175" b="0">
                <a:solidFill>
                  <a:srgbClr val="CBD7E0"/>
                </a:solidFill>
                <a:latin typeface="Aptos"/>
                <a:ea typeface="Aptos"/>
                <a:cs typeface="Aptos"/>
              </a:rPr>
              <a:t>Siete niveles, desde $1,800 hasta $180,000.</a:t>
            </a:r>
          </a:p>
          <a:p xmlns:a="http://schemas.openxmlformats.org/drawingml/2006/main">
            <a:pPr>
              <a:defRPr sz="2175" b="0">
                <a:solidFill>
                  <a:srgbClr val="CBD7E0"/>
                </a:solidFill>
                <a:latin typeface="Aptos"/>
                <a:ea typeface="Aptos"/>
                <a:cs typeface="Aptos"/>
              </a:defRPr>
            </a:pPr>
            <a:r>
              <a:rPr sz="2175" b="0">
                <a:solidFill>
                  <a:srgbClr val="CBD7E0"/>
                </a:solidFill>
                <a:latin typeface="Aptos"/>
                <a:ea typeface="Aptos"/>
                <a:cs typeface="Aptos"/>
              </a:rPr>
              <a:t>Elige la misión que tu organización desea apoyar.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42D96A-D3DD-4A2B-9A52-CE2FA144F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38875"/>
            <a:ext cx="857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DDB25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DDB25F"/>
                </a:solidFill>
                <a:latin typeface="Aptos"/>
                <a:ea typeface="Aptos"/>
                <a:cs typeface="Aptos"/>
              </a:rPr>
              <a:t>CareSync Chai For Life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0D22BD-D448-4081-9D63-690152383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38875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7F4E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F7F4ED"/>
                </a:solidFill>
                <a:latin typeface="Aptos"/>
                <a:ea typeface="Aptos"/>
                <a:cs typeface="Aptos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18882410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71D3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E0AA49-A35C-490A-8CCB-6FA17923E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3875"/>
            <a:ext cx="10858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0">
                <a:solidFill>
                  <a:srgbClr val="DDB25F"/>
                </a:solidFill>
                <a:latin typeface="Aptos"/>
                <a:ea typeface="Aptos"/>
                <a:cs typeface="Aptos"/>
              </a:defRPr>
            </a:pPr>
            <a:r>
              <a:rPr sz="3600" b="0">
                <a:solidFill>
                  <a:srgbClr val="DDB25F"/>
                </a:solidFill>
                <a:latin typeface="Aptos"/>
                <a:ea typeface="Aptos"/>
                <a:cs typeface="Aptos"/>
              </a:rPr>
              <a:t>CareSyncIN family network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F9FC70-999F-42B2-8316-651EA2525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57375"/>
            <a:ext cx="1076325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F7F4ED"/>
                </a:solidFill>
                <a:latin typeface="Aptos"/>
                <a:ea typeface="Aptos"/>
                <a:cs typeface="Aptos"/>
              </a:defRPr>
            </a:pPr>
            <a:r>
              <a:rPr sz="2325" b="0">
                <a:solidFill>
                  <a:srgbClr val="F7F4ED"/>
                </a:solidFill>
                <a:latin typeface="Aptos"/>
                <a:ea typeface="Aptos"/>
                <a:cs typeface="Aptos"/>
              </a:rPr>
              <a:t>Sync your passion with your purpose.</a:t>
            </a:r>
          </a:p>
          <a:p xmlns:a="http://schemas.openxmlformats.org/drawingml/2006/main">
            <a:pPr>
              <a:defRPr sz="2325" b="0">
                <a:solidFill>
                  <a:srgbClr val="F7F4ED"/>
                </a:solidFill>
                <a:latin typeface="Aptos"/>
                <a:ea typeface="Aptos"/>
                <a:cs typeface="Aptos"/>
              </a:defRPr>
            </a:pPr>
            <a:r>
              <a:rPr sz="2325" b="0">
                <a:solidFill>
                  <a:srgbClr val="F7F4ED"/>
                </a:solidFill>
                <a:latin typeface="Aptos"/>
                <a:ea typeface="Aptos"/>
                <a:cs typeface="Aptos"/>
              </a:rPr>
              <a:t>CareSyncIN brings our family of givers together around missions they care about and people they want to help.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B79ABC-0828-4F51-81C4-6C94EB3EF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05250"/>
            <a:ext cx="10763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CBD7E0"/>
                </a:solidFill>
                <a:latin typeface="Aptos"/>
                <a:ea typeface="Aptos"/>
                <a:cs typeface="Aptos"/>
              </a:defRPr>
            </a:pPr>
            <a:r>
              <a:rPr sz="2175" b="0">
                <a:solidFill>
                  <a:srgbClr val="CBD7E0"/>
                </a:solidFill>
                <a:latin typeface="Aptos"/>
                <a:ea typeface="Aptos"/>
                <a:cs typeface="Aptos"/>
              </a:rPr>
              <a:t>Conecta tu pasión con tu propósito.</a:t>
            </a:r>
          </a:p>
          <a:p xmlns:a="http://schemas.openxmlformats.org/drawingml/2006/main">
            <a:pPr>
              <a:defRPr sz="2175" b="0">
                <a:solidFill>
                  <a:srgbClr val="CBD7E0"/>
                </a:solidFill>
                <a:latin typeface="Aptos"/>
                <a:ea typeface="Aptos"/>
                <a:cs typeface="Aptos"/>
              </a:defRPr>
            </a:pPr>
            <a:r>
              <a:rPr sz="2175" b="0">
                <a:solidFill>
                  <a:srgbClr val="CBD7E0"/>
                </a:solidFill>
                <a:latin typeface="Aptos"/>
                <a:ea typeface="Aptos"/>
                <a:cs typeface="Aptos"/>
              </a:rPr>
              <a:t>CareSyncIN reúne a nuestra familia de colaboradores en torno a las misiones que valoran y las personas a quienes desean ayudar.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C247C8-65C8-4489-8EEE-4547D397D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38875"/>
            <a:ext cx="857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DDB25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DDB25F"/>
                </a:solidFill>
                <a:latin typeface="Aptos"/>
                <a:ea typeface="Aptos"/>
                <a:cs typeface="Aptos"/>
              </a:rPr>
              <a:t>CareSync Chai For Life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7603D7-510A-442C-9484-EAC873B5F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38875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7F4E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F7F4ED"/>
                </a:solidFill>
                <a:latin typeface="Aptos"/>
                <a:ea typeface="Aptos"/>
                <a:cs typeface="Aptos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43285870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71D3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9173DE-DDDC-451A-ACB5-6A4C2C83A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3875"/>
            <a:ext cx="10858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0">
                <a:solidFill>
                  <a:srgbClr val="DDB25F"/>
                </a:solidFill>
                <a:latin typeface="Aptos"/>
                <a:ea typeface="Aptos"/>
                <a:cs typeface="Aptos"/>
              </a:defRPr>
            </a:pPr>
            <a:r>
              <a:rPr sz="3600" b="0">
                <a:solidFill>
                  <a:srgbClr val="DDB25F"/>
                </a:solidFill>
                <a:latin typeface="Aptos"/>
                <a:ea typeface="Aptos"/>
                <a:cs typeface="Aptos"/>
              </a:rPr>
              <a:t>A place for everyone to contribute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A0AF3D-FDE9-4800-8D53-82834BF88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57375"/>
            <a:ext cx="1076325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F7F4ED"/>
                </a:solidFill>
                <a:latin typeface="Aptos"/>
                <a:ea typeface="Aptos"/>
                <a:cs typeface="Aptos"/>
              </a:defRPr>
            </a:pPr>
            <a:r>
              <a:rPr sz="2325" b="0">
                <a:solidFill>
                  <a:srgbClr val="F7F4ED"/>
                </a:solidFill>
                <a:latin typeface="Aptos"/>
                <a:ea typeface="Aptos"/>
                <a:cs typeface="Aptos"/>
              </a:rPr>
              <a:t>Give, volunteer, mentor or share your experience.</a:t>
            </a:r>
          </a:p>
          <a:p xmlns:a="http://schemas.openxmlformats.org/drawingml/2006/main">
            <a:pPr>
              <a:defRPr sz="2325" b="0">
                <a:solidFill>
                  <a:srgbClr val="F7F4ED"/>
                </a:solidFill>
                <a:latin typeface="Aptos"/>
                <a:ea typeface="Aptos"/>
                <a:cs typeface="Aptos"/>
              </a:defRPr>
            </a:pPr>
            <a:r>
              <a:rPr sz="2325" b="0">
                <a:solidFill>
                  <a:srgbClr val="F7F4ED"/>
                </a:solidFill>
                <a:latin typeface="Aptos"/>
                <a:ea typeface="Aptos"/>
                <a:cs typeface="Aptos"/>
              </a:rPr>
              <a:t>Join the CareSyncIN founding circle and tell us your interests. Member profiles and networking features are planned.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0C71AC-EC06-4844-95E6-1163A5A1C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05250"/>
            <a:ext cx="10763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CBD7E0"/>
                </a:solidFill>
                <a:latin typeface="Aptos"/>
                <a:ea typeface="Aptos"/>
                <a:cs typeface="Aptos"/>
              </a:defRPr>
            </a:pPr>
            <a:r>
              <a:rPr sz="2175" b="0">
                <a:solidFill>
                  <a:srgbClr val="CBD7E0"/>
                </a:solidFill>
                <a:latin typeface="Aptos"/>
                <a:ea typeface="Aptos"/>
                <a:cs typeface="Aptos"/>
              </a:rPr>
              <a:t>Contribuye, colabora, ofrece mentoría o comparte tu experiencia.</a:t>
            </a:r>
          </a:p>
          <a:p xmlns:a="http://schemas.openxmlformats.org/drawingml/2006/main">
            <a:pPr>
              <a:defRPr sz="2175" b="0">
                <a:solidFill>
                  <a:srgbClr val="CBD7E0"/>
                </a:solidFill>
                <a:latin typeface="Aptos"/>
                <a:ea typeface="Aptos"/>
                <a:cs typeface="Aptos"/>
              </a:defRPr>
            </a:pPr>
            <a:r>
              <a:rPr sz="2175" b="0">
                <a:solidFill>
                  <a:srgbClr val="CBD7E0"/>
                </a:solidFill>
                <a:latin typeface="Aptos"/>
                <a:ea typeface="Aptos"/>
                <a:cs typeface="Aptos"/>
              </a:rPr>
              <a:t>Únete al grupo fundador de CareSyncIN y cuéntanos tus intereses. Los perfiles y las funciones de conexión están previstos.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5C57F5-50AC-43EB-821D-041401E57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38875"/>
            <a:ext cx="857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DDB25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DDB25F"/>
                </a:solidFill>
                <a:latin typeface="Aptos"/>
                <a:ea typeface="Aptos"/>
                <a:cs typeface="Aptos"/>
              </a:rPr>
              <a:t>CareSync Chai For Life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7F40BD-4082-4740-BB16-290D9C4E4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38875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7F4E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F7F4ED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90565129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D3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09C107-963F-400E-9941-23C5AA628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3875"/>
            <a:ext cx="10858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0">
                <a:solidFill>
                  <a:srgbClr val="DDB25F"/>
                </a:solidFill>
                <a:latin typeface="Aptos"/>
                <a:ea typeface="Aptos"/>
                <a:cs typeface="Aptos"/>
              </a:defRPr>
            </a:pPr>
            <a:r>
              <a:rPr sz="3600" b="0">
                <a:solidFill>
                  <a:srgbClr val="DDB25F"/>
                </a:solidFill>
                <a:latin typeface="Aptos"/>
                <a:ea typeface="Aptos"/>
                <a:cs typeface="Aptos"/>
              </a:rPr>
              <a:t>Your invitation to join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2C0421-175E-40EA-8576-2224B353C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57375"/>
            <a:ext cx="1076325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F7F4ED"/>
                </a:solidFill>
                <a:latin typeface="Aptos"/>
                <a:ea typeface="Aptos"/>
                <a:cs typeface="Aptos"/>
              </a:defRPr>
            </a:pPr>
            <a:r>
              <a:rPr sz="2325" b="0">
                <a:solidFill>
                  <a:srgbClr val="F7F4ED"/>
                </a:solidFill>
                <a:latin typeface="Aptos"/>
                <a:ea typeface="Aptos"/>
                <a:cs typeface="Aptos"/>
              </a:rPr>
              <a:t>Join our community. Share this invitation.</a:t>
            </a:r>
          </a:p>
          <a:p xmlns:a="http://schemas.openxmlformats.org/drawingml/2006/main">
            <a:pPr>
              <a:defRPr sz="2325" b="0">
                <a:solidFill>
                  <a:srgbClr val="F7F4ED"/>
                </a:solidFill>
                <a:latin typeface="Aptos"/>
                <a:ea typeface="Aptos"/>
                <a:cs typeface="Aptos"/>
              </a:defRPr>
            </a:pPr>
            <a:r>
              <a:rPr sz="2325" b="0">
                <a:solidFill>
                  <a:srgbClr val="F7F4ED"/>
                </a:solidFill>
                <a:latin typeface="Aptos"/>
                <a:ea typeface="Aptos"/>
                <a:cs typeface="Aptos"/>
              </a:rPr>
              <a:t>Choose a mission and tell us how you would like to help.</a:t>
            </a:r>
          </a:p>
          <a:p xmlns:a="http://schemas.openxmlformats.org/drawingml/2006/main">
            <a:pPr>
              <a:defRPr sz="2325" b="0">
                <a:solidFill>
                  <a:srgbClr val="F7F4ED"/>
                </a:solidFill>
                <a:latin typeface="Aptos"/>
                <a:ea typeface="Aptos"/>
                <a:cs typeface="Aptos"/>
              </a:defRPr>
            </a:pPr>
            <a:r>
              <a:rPr sz="2325" b="0">
                <a:solidFill>
                  <a:srgbClr val="F7F4ED"/>
                </a:solidFill>
                <a:latin typeface="Aptos"/>
                <a:ea typeface="Aptos"/>
                <a:cs typeface="Aptos"/>
              </a:rPr>
              <a:t>Contact Ken for participation and giving information.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CA5833-58C5-4269-B216-4C8BDAF40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05250"/>
            <a:ext cx="10763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CBD7E0"/>
                </a:solidFill>
                <a:latin typeface="Aptos"/>
                <a:ea typeface="Aptos"/>
                <a:cs typeface="Aptos"/>
              </a:defRPr>
            </a:pPr>
            <a:r>
              <a:rPr sz="2175" b="0">
                <a:solidFill>
                  <a:srgbClr val="CBD7E0"/>
                </a:solidFill>
                <a:latin typeface="Aptos"/>
                <a:ea typeface="Aptos"/>
                <a:cs typeface="Aptos"/>
              </a:rPr>
              <a:t>Únete a nuestra comunidad. Comparte esta invitación.</a:t>
            </a:r>
          </a:p>
          <a:p xmlns:a="http://schemas.openxmlformats.org/drawingml/2006/main">
            <a:pPr>
              <a:defRPr sz="2175" b="0">
                <a:solidFill>
                  <a:srgbClr val="CBD7E0"/>
                </a:solidFill>
                <a:latin typeface="Aptos"/>
                <a:ea typeface="Aptos"/>
                <a:cs typeface="Aptos"/>
              </a:defRPr>
            </a:pPr>
            <a:r>
              <a:rPr sz="2175" b="0">
                <a:solidFill>
                  <a:srgbClr val="CBD7E0"/>
                </a:solidFill>
                <a:latin typeface="Aptos"/>
                <a:ea typeface="Aptos"/>
                <a:cs typeface="Aptos"/>
              </a:rPr>
              <a:t>Elige una misión y cuéntanos cómo te gustaría ayudar.</a:t>
            </a:r>
          </a:p>
          <a:p xmlns:a="http://schemas.openxmlformats.org/drawingml/2006/main">
            <a:pPr>
              <a:defRPr sz="2175" b="0">
                <a:solidFill>
                  <a:srgbClr val="CBD7E0"/>
                </a:solidFill>
                <a:latin typeface="Aptos"/>
                <a:ea typeface="Aptos"/>
                <a:cs typeface="Aptos"/>
              </a:defRPr>
            </a:pPr>
            <a:r>
              <a:rPr sz="2175" b="0">
                <a:solidFill>
                  <a:srgbClr val="CBD7E0"/>
                </a:solidFill>
                <a:latin typeface="Aptos"/>
                <a:ea typeface="Aptos"/>
                <a:cs typeface="Aptos"/>
              </a:rPr>
              <a:t>Contacta a Ken para participar y conocer cómo contribuir.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CD4F9A-FAB7-4D23-AC91-841EE91F9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38875"/>
            <a:ext cx="857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DDB25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DDB25F"/>
                </a:solidFill>
                <a:latin typeface="Aptos"/>
                <a:ea typeface="Aptos"/>
                <a:cs typeface="Aptos"/>
              </a:rPr>
              <a:t>CareSync Chai For Life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C1400F-3EFF-4FBD-BA14-7E8A65569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38875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7F4E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F7F4ED"/>
                </a:solidFill>
                <a:latin typeface="Aptos"/>
                <a:ea typeface="Aptos"/>
                <a:cs typeface="Aptos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53603454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71D3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6131FC-F751-4294-9A0F-A502B4233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3875"/>
            <a:ext cx="10858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0">
                <a:solidFill>
                  <a:srgbClr val="DDB25F"/>
                </a:solidFill>
                <a:latin typeface="Aptos"/>
                <a:ea typeface="Aptos"/>
                <a:cs typeface="Aptos"/>
              </a:defRPr>
            </a:pPr>
            <a:r>
              <a:rPr sz="3600" b="0">
                <a:solidFill>
                  <a:srgbClr val="DDB25F"/>
                </a:solidFill>
                <a:latin typeface="Aptos"/>
                <a:ea typeface="Aptos"/>
                <a:cs typeface="Aptos"/>
              </a:rPr>
              <a:t>A gift of love from your heart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7A8891-EB4B-4EB7-8CB2-565FB4DC4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57375"/>
            <a:ext cx="1076325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F7F4ED"/>
                </a:solidFill>
                <a:latin typeface="Aptos"/>
                <a:ea typeface="Aptos"/>
                <a:cs typeface="Aptos"/>
              </a:defRPr>
            </a:pPr>
            <a:r>
              <a:rPr sz="2325" b="0">
                <a:solidFill>
                  <a:srgbClr val="F7F4ED"/>
                </a:solidFill>
                <a:latin typeface="Aptos"/>
                <a:ea typeface="Aptos"/>
                <a:cs typeface="Aptos"/>
              </a:rPr>
              <a:t>Will you join us and support a mission you choose?</a:t>
            </a:r>
          </a:p>
          <a:p xmlns:a="http://schemas.openxmlformats.org/drawingml/2006/main">
            <a:pPr>
              <a:defRPr sz="2325" b="0">
                <a:solidFill>
                  <a:srgbClr val="F7F4ED"/>
                </a:solidFill>
                <a:latin typeface="Aptos"/>
                <a:ea typeface="Aptos"/>
                <a:cs typeface="Aptos"/>
              </a:defRPr>
            </a:pPr>
            <a:r>
              <a:rPr sz="2325" b="0">
                <a:solidFill>
                  <a:srgbClr val="F7F4ED"/>
                </a:solidFill>
                <a:latin typeface="Aptos"/>
                <a:ea typeface="Aptos"/>
                <a:cs typeface="Aptos"/>
              </a:rPr>
              <a:t>Giving links are in preparation. Contact Ken to get involved.</a:t>
            </a:r>
          </a:p>
          <a:p xmlns:a="http://schemas.openxmlformats.org/drawingml/2006/main">
            <a:pPr>
              <a:defRPr sz="2325" b="0">
                <a:solidFill>
                  <a:srgbClr val="F7F4ED"/>
                </a:solidFill>
                <a:latin typeface="Aptos"/>
                <a:ea typeface="Aptos"/>
                <a:cs typeface="Aptos"/>
              </a:defRPr>
            </a:pPr>
            <a:r>
              <a:rPr sz="2325" b="0">
                <a:solidFill>
                  <a:srgbClr val="F7F4ED"/>
                </a:solidFill>
                <a:latin typeface="Aptos"/>
                <a:ea typeface="Aptos"/>
                <a:cs typeface="Aptos"/>
              </a:rPr>
              <a:t>Ken Sternfeld, Registered Pharmacist</a:t>
            </a:r>
          </a:p>
          <a:p xmlns:a="http://schemas.openxmlformats.org/drawingml/2006/main">
            <a:pPr>
              <a:defRPr sz="2325" b="0">
                <a:solidFill>
                  <a:srgbClr val="F7F4ED"/>
                </a:solidFill>
                <a:latin typeface="Aptos"/>
                <a:ea typeface="Aptos"/>
                <a:cs typeface="Aptos"/>
              </a:defRPr>
            </a:pPr>
            <a:r>
              <a:rPr sz="2325" b="0">
                <a:solidFill>
                  <a:srgbClr val="F7F4ED"/>
                </a:solidFill>
                <a:latin typeface="Aptos"/>
                <a:ea typeface="Aptos"/>
                <a:cs typeface="Aptos"/>
              </a:rPr>
              <a:t>DIABUDDYKEN@GMAIL.COM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F4ED88-9A58-40DC-A1DD-1DFE82844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05250"/>
            <a:ext cx="10763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CBD7E0"/>
                </a:solidFill>
                <a:latin typeface="Aptos"/>
                <a:ea typeface="Aptos"/>
                <a:cs typeface="Aptos"/>
              </a:defRPr>
            </a:pPr>
            <a:r>
              <a:rPr sz="2175" b="0">
                <a:solidFill>
                  <a:srgbClr val="CBD7E0"/>
                </a:solidFill>
                <a:latin typeface="Aptos"/>
                <a:ea typeface="Aptos"/>
                <a:cs typeface="Aptos"/>
              </a:rPr>
              <a:t>¿Nos acompañas para apoyar la misión que elijas?</a:t>
            </a:r>
          </a:p>
          <a:p xmlns:a="http://schemas.openxmlformats.org/drawingml/2006/main">
            <a:pPr>
              <a:defRPr sz="2175" b="0">
                <a:solidFill>
                  <a:srgbClr val="CBD7E0"/>
                </a:solidFill>
                <a:latin typeface="Aptos"/>
                <a:ea typeface="Aptos"/>
                <a:cs typeface="Aptos"/>
              </a:defRPr>
            </a:pPr>
            <a:r>
              <a:rPr sz="2175" b="0">
                <a:solidFill>
                  <a:srgbClr val="CBD7E0"/>
                </a:solidFill>
                <a:latin typeface="Aptos"/>
                <a:ea typeface="Aptos"/>
                <a:cs typeface="Aptos"/>
              </a:rPr>
              <a:t>Ken Sternfeld, farmacéutico registrado</a:t>
            </a:r>
          </a:p>
          <a:p xmlns:a="http://schemas.openxmlformats.org/drawingml/2006/main">
            <a:pPr>
              <a:defRPr sz="2175" b="0">
                <a:solidFill>
                  <a:srgbClr val="CBD7E0"/>
                </a:solidFill>
                <a:latin typeface="Aptos"/>
                <a:ea typeface="Aptos"/>
                <a:cs typeface="Aptos"/>
              </a:defRPr>
            </a:pPr>
            <a:r>
              <a:rPr sz="2175" b="0">
                <a:solidFill>
                  <a:srgbClr val="CBD7E0"/>
                </a:solidFill>
                <a:latin typeface="Aptos"/>
                <a:ea typeface="Aptos"/>
                <a:cs typeface="Aptos"/>
              </a:rPr>
              <a:t>Los enlaces de donación están en preparación.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18C774-181C-49FB-A4AC-BA9C389A3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38875"/>
            <a:ext cx="857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DDB25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DDB25F"/>
                </a:solidFill>
                <a:latin typeface="Aptos"/>
                <a:ea typeface="Aptos"/>
                <a:cs typeface="Aptos"/>
              </a:rPr>
              <a:t>CareSync Chai For Life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A2B880-BFD7-4DB9-B095-1E41BD6FE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38875"/>
            <a:ext cx="47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7F4ED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F7F4ED"/>
                </a:solidFill>
                <a:latin typeface="Aptos"/>
                <a:ea typeface="Aptos"/>
                <a:cs typeface="Aptos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2767253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2026-10-05T12:40:18.2910000Z</dcterms:created>
  <dcterms:modified xsi:type="dcterms:W3CDTF">2026-10-05T12:40:18.2910000Z</dcterms:modified>
</coreProperties>
</file>